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Qi/VfGT4F2dgM9IjsMGMWBBmJ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10616207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e106162074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106162074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1061620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11a35e7e8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11a35e7e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11a35e7e8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11a35e7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11a35e7e8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e11a35e7e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11a35e7e8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11a35e7e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11a35e7e8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11a35e7e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11a35e7e8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11a35e7e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11a35e7e8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11a35e7e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11a35e7e8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11a35e7e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32013ee6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32013ee6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11a35e7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11a35e7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11a35e7e8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11a35e7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11a35e7e8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11a35e7e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106162074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10616207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106162074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10616207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32013ee6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32013ee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16012af3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16012af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16012af3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16012af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1061620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e106162074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sz="1000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sz="1000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652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/>
          <p:nvPr/>
        </p:nvSpPr>
        <p:spPr>
          <a:xfrm>
            <a:off x="2477880" y="415800"/>
            <a:ext cx="62438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3"/>
          <p:cNvSpPr/>
          <p:nvPr/>
        </p:nvSpPr>
        <p:spPr>
          <a:xfrm>
            <a:off x="2477880" y="4740120"/>
            <a:ext cx="62438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" name="Google Shape;8;p3"/>
          <p:cNvSpPr/>
          <p:nvPr/>
        </p:nvSpPr>
        <p:spPr>
          <a:xfrm>
            <a:off x="425160" y="415800"/>
            <a:ext cx="18288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" name="Google Shape;9;p3"/>
          <p:cNvSpPr txBox="1"/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idx="12"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s://drive.google.com/drive/folders/1El-TTY5EHIWrtRmTTaRObARZXqmxmMgV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ppsource.microsoft.com/pt-br/marketplace/apps?product=power-bi-visuals&amp;page=1&amp;exp=kyyw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title"/>
          </p:nvPr>
        </p:nvSpPr>
        <p:spPr>
          <a:xfrm>
            <a:off x="2371680" y="630360"/>
            <a:ext cx="6331320" cy="15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rmAutofit fontScale="92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 txBox="1"/>
          <p:nvPr>
            <p:ph idx="1" type="subTitle"/>
          </p:nvPr>
        </p:nvSpPr>
        <p:spPr>
          <a:xfrm>
            <a:off x="2390400" y="3238560"/>
            <a:ext cx="6331320" cy="12412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/>
          </a:blip>
          <a:srcRect b="0" l="0" r="5773" t="0"/>
          <a:stretch/>
        </p:blipFill>
        <p:spPr>
          <a:xfrm>
            <a:off x="-123480" y="0"/>
            <a:ext cx="978840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/>
          <p:nvPr/>
        </p:nvSpPr>
        <p:spPr>
          <a:xfrm>
            <a:off x="4444920" y="445320"/>
            <a:ext cx="5220000" cy="3915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1320" y="1087920"/>
            <a:ext cx="2358720" cy="235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6060240" y="3525840"/>
            <a:ext cx="2540520" cy="672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Arial"/>
              <a:buNone/>
            </a:pPr>
            <a:r>
              <a:rPr b="0" i="0" lang="pt-BR" sz="2800" u="sng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bit.ly/inpowerbi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5868360" y="687600"/>
            <a:ext cx="2924640" cy="395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 para os materiais de aula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0" y="3525840"/>
            <a:ext cx="3327840" cy="82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Lato"/>
              <a:buNone/>
            </a:pPr>
            <a:r>
              <a:rPr b="0" i="0" lang="pt-BR" sz="4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AULA 06</a:t>
            </a:r>
            <a:endParaRPr b="0" i="0" sz="4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106162074_0_37"/>
          <p:cNvSpPr txBox="1"/>
          <p:nvPr>
            <p:ph idx="4294967295" type="title"/>
          </p:nvPr>
        </p:nvSpPr>
        <p:spPr>
          <a:xfrm>
            <a:off x="0" y="0"/>
            <a:ext cx="9144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Usar imagens do seu Google Drive nos relatórios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e106162074_0_37"/>
          <p:cNvSpPr txBox="1"/>
          <p:nvPr/>
        </p:nvSpPr>
        <p:spPr>
          <a:xfrm>
            <a:off x="274050" y="3754850"/>
            <a:ext cx="85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º passo : vamos usar apenas uma parte do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2º passo : cole em um editor de texto e selecione apenas a parte após a barra do d e a barra do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4º passo: recorte o texto selecionado</a:t>
            </a:r>
            <a:endParaRPr/>
          </a:p>
        </p:txBody>
      </p:sp>
      <p:sp>
        <p:nvSpPr>
          <p:cNvPr id="213" name="Google Shape;213;g1e106162074_0_37"/>
          <p:cNvSpPr txBox="1"/>
          <p:nvPr/>
        </p:nvSpPr>
        <p:spPr>
          <a:xfrm>
            <a:off x="243150" y="2017075"/>
            <a:ext cx="865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https://drive.google.com/file/d/</a:t>
            </a:r>
            <a:r>
              <a:rPr lang="pt-BR" sz="2000">
                <a:highlight>
                  <a:srgbClr val="9FC5E8"/>
                </a:highlight>
              </a:rPr>
              <a:t>1Yb2rsnjPepR3z_MW-W_H4AXgsMByp317</a:t>
            </a:r>
            <a:r>
              <a:rPr lang="pt-BR" sz="2000"/>
              <a:t>/view?usp=share_link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106162074_0_4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Padrão para URL de imagens</a:t>
            </a:r>
            <a:endParaRPr/>
          </a:p>
        </p:txBody>
      </p:sp>
      <p:sp>
        <p:nvSpPr>
          <p:cNvPr id="219" name="Google Shape;219;g1e106162074_0_4"/>
          <p:cNvSpPr txBox="1"/>
          <p:nvPr/>
        </p:nvSpPr>
        <p:spPr>
          <a:xfrm>
            <a:off x="100850" y="760275"/>
            <a:ext cx="889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00FF"/>
                </a:solidFill>
              </a:rPr>
              <a:t>https://drive.google.com/uc?id=</a:t>
            </a:r>
            <a:r>
              <a:rPr lang="pt-BR" sz="2000">
                <a:solidFill>
                  <a:srgbClr val="FF0000"/>
                </a:solidFill>
                <a:highlight>
                  <a:srgbClr val="9FC5E8"/>
                </a:highlight>
              </a:rPr>
              <a:t>1Yb2rsnjPepR3z_MW-W_H4AXgsMByp317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20" name="Google Shape;220;g1e106162074_0_4"/>
          <p:cNvSpPr/>
          <p:nvPr/>
        </p:nvSpPr>
        <p:spPr>
          <a:xfrm>
            <a:off x="116375" y="828075"/>
            <a:ext cx="3793500" cy="372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e106162074_0_4"/>
          <p:cNvSpPr/>
          <p:nvPr/>
        </p:nvSpPr>
        <p:spPr>
          <a:xfrm>
            <a:off x="3909875" y="828075"/>
            <a:ext cx="5019300" cy="37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e106162074_0_4"/>
          <p:cNvSpPr txBox="1"/>
          <p:nvPr/>
        </p:nvSpPr>
        <p:spPr>
          <a:xfrm>
            <a:off x="690450" y="1427475"/>
            <a:ext cx="8052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5</a:t>
            </a:r>
            <a:r>
              <a:rPr lang="pt-BR">
                <a:solidFill>
                  <a:schemeClr val="dk1"/>
                </a:solidFill>
              </a:rPr>
              <a:t>º passo : para compor nossa URL de imagem teremos duas partes de informação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6º passo : inicie com </a:t>
            </a:r>
            <a:r>
              <a:rPr lang="pt-BR" sz="2100">
                <a:solidFill>
                  <a:srgbClr val="0000FF"/>
                </a:solidFill>
              </a:rPr>
              <a:t>https://drive.google.com/uc?id=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7º passo: após o = cole a parte da URL da imagem selecionada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8º passo: insira o link criado em uma coluna da tabela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3" name="Google Shape;223;g1e10616207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7125"/>
            <a:ext cx="8839198" cy="13765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1a35e7e8_0_6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Utilizando o visual personalizado Simple Image</a:t>
            </a:r>
            <a:endParaRPr/>
          </a:p>
        </p:txBody>
      </p:sp>
      <p:pic>
        <p:nvPicPr>
          <p:cNvPr id="229" name="Google Shape;229;g1e11a35e7e8_0_63"/>
          <p:cNvPicPr preferRelativeResize="0"/>
          <p:nvPr/>
        </p:nvPicPr>
        <p:blipFill rotWithShape="1">
          <a:blip r:embed="rId3">
            <a:alphaModFix/>
          </a:blip>
          <a:srcRect b="11948" l="0" r="0" t="0"/>
          <a:stretch/>
        </p:blipFill>
        <p:spPr>
          <a:xfrm>
            <a:off x="152400" y="646500"/>
            <a:ext cx="8839200" cy="34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e11a35e7e8_0_63"/>
          <p:cNvSpPr txBox="1"/>
          <p:nvPr/>
        </p:nvSpPr>
        <p:spPr>
          <a:xfrm>
            <a:off x="318075" y="4166025"/>
            <a:ext cx="859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1º passo : Após a importação do visual personalizado, ele vai ficar disponível para utilização. Adicione o visual no seu painel.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2º passo : Indique no campo Image URL, a coluna que guarda seus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e11a35e7e8_0_63"/>
          <p:cNvSpPr/>
          <p:nvPr/>
        </p:nvSpPr>
        <p:spPr>
          <a:xfrm>
            <a:off x="8033200" y="2237700"/>
            <a:ext cx="958500" cy="64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1e11a35e7e8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0" y="750575"/>
            <a:ext cx="8742498" cy="314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e11a35e7e8_0_70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Utilizando o visual personalizado Simple Image</a:t>
            </a:r>
            <a:endParaRPr/>
          </a:p>
        </p:txBody>
      </p:sp>
      <p:sp>
        <p:nvSpPr>
          <p:cNvPr id="238" name="Google Shape;238;g1e11a35e7e8_0_70"/>
          <p:cNvSpPr txBox="1"/>
          <p:nvPr/>
        </p:nvSpPr>
        <p:spPr>
          <a:xfrm>
            <a:off x="274050" y="3948700"/>
            <a:ext cx="85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º passo : Neste caso, precisaremos de uma segmentação de dados, já que queremos o melhor vendedor. Utilize o campo Filtros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4º passo : Vamos fazer uma filtragem pela coluna nome, da tabela consultores</a:t>
            </a:r>
            <a:endParaRPr/>
          </a:p>
        </p:txBody>
      </p:sp>
      <p:sp>
        <p:nvSpPr>
          <p:cNvPr id="239" name="Google Shape;239;g1e11a35e7e8_0_70"/>
          <p:cNvSpPr/>
          <p:nvPr/>
        </p:nvSpPr>
        <p:spPr>
          <a:xfrm>
            <a:off x="5417175" y="750575"/>
            <a:ext cx="1714500" cy="200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11a35e7e8_0_78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Utilizando o visual personalizado Simple Image</a:t>
            </a:r>
            <a:endParaRPr/>
          </a:p>
        </p:txBody>
      </p:sp>
      <p:sp>
        <p:nvSpPr>
          <p:cNvPr id="245" name="Google Shape;245;g1e11a35e7e8_0_78"/>
          <p:cNvSpPr txBox="1"/>
          <p:nvPr/>
        </p:nvSpPr>
        <p:spPr>
          <a:xfrm>
            <a:off x="274050" y="3948700"/>
            <a:ext cx="859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</a:t>
            </a:r>
            <a:r>
              <a:rPr lang="pt-BR"/>
              <a:t>º passo : Arraste a coluna nome, da planilha de funcionários, para o campo filtros nesse visual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6º passo : modifique a filtragem para N superior ( pois estamos fazendo uma exibição pela classificação)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g1e11a35e7e8_0_78"/>
          <p:cNvPicPr preferRelativeResize="0"/>
          <p:nvPr/>
        </p:nvPicPr>
        <p:blipFill rotWithShape="1">
          <a:blip r:embed="rId3">
            <a:alphaModFix/>
          </a:blip>
          <a:srcRect b="26117" l="0" r="0" t="0"/>
          <a:stretch/>
        </p:blipFill>
        <p:spPr>
          <a:xfrm>
            <a:off x="3183725" y="698538"/>
            <a:ext cx="2149730" cy="3198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g1e11a35e7e8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902" y="2382600"/>
            <a:ext cx="2073625" cy="10014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g1e11a35e7e8_0_78"/>
          <p:cNvSpPr/>
          <p:nvPr/>
        </p:nvSpPr>
        <p:spPr>
          <a:xfrm>
            <a:off x="3259950" y="2012325"/>
            <a:ext cx="2012400" cy="26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11a35e7e8_0_8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Utilizando o visual personalizado Simple Image</a:t>
            </a:r>
            <a:endParaRPr/>
          </a:p>
        </p:txBody>
      </p:sp>
      <p:sp>
        <p:nvSpPr>
          <p:cNvPr id="254" name="Google Shape;254;g1e11a35e7e8_0_89"/>
          <p:cNvSpPr txBox="1"/>
          <p:nvPr/>
        </p:nvSpPr>
        <p:spPr>
          <a:xfrm>
            <a:off x="201150" y="3896650"/>
            <a:ext cx="874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7º passo : em mostrar itens, adicione ao lado de superior o número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8º passo : no campo por valor, adicione a medida ou coluna que vai classificar a sua filtragem. No nosso caso, a medida faturamento.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9º passo: aplique o filtro</a:t>
            </a:r>
            <a:endParaRPr/>
          </a:p>
        </p:txBody>
      </p:sp>
      <p:pic>
        <p:nvPicPr>
          <p:cNvPr id="255" name="Google Shape;255;g1e11a35e7e8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200" y="646500"/>
            <a:ext cx="2838948" cy="3250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e11a35e7e8_0_98"/>
          <p:cNvPicPr preferRelativeResize="0"/>
          <p:nvPr/>
        </p:nvPicPr>
        <p:blipFill rotWithShape="1">
          <a:blip r:embed="rId3">
            <a:alphaModFix/>
          </a:blip>
          <a:srcRect b="19048" l="0" r="0" t="0"/>
          <a:stretch/>
        </p:blipFill>
        <p:spPr>
          <a:xfrm>
            <a:off x="152400" y="152400"/>
            <a:ext cx="8839199" cy="32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e11a35e7e8_0_98"/>
          <p:cNvSpPr txBox="1"/>
          <p:nvPr/>
        </p:nvSpPr>
        <p:spPr>
          <a:xfrm>
            <a:off x="201150" y="3572725"/>
            <a:ext cx="874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temos uma segmentação de dados nesse visual, assim que for selecionado algum nome de vendedor, a imagem será exibida conforme o filtro da segmentação.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a imagem padrão, sem nenhum filtro de segmentação aplicado, será do melhor vendedor com base no faturamento.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e11a35e7e8_0_103"/>
          <p:cNvPicPr preferRelativeResize="0"/>
          <p:nvPr/>
        </p:nvPicPr>
        <p:blipFill rotWithShape="1">
          <a:blip r:embed="rId3">
            <a:alphaModFix/>
          </a:blip>
          <a:srcRect b="19048" l="0" r="0" t="0"/>
          <a:stretch/>
        </p:blipFill>
        <p:spPr>
          <a:xfrm>
            <a:off x="152400" y="152400"/>
            <a:ext cx="8839199" cy="32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e11a35e7e8_0_103"/>
          <p:cNvSpPr txBox="1"/>
          <p:nvPr/>
        </p:nvSpPr>
        <p:spPr>
          <a:xfrm>
            <a:off x="201150" y="3572725"/>
            <a:ext cx="87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imagem está num formato </a:t>
            </a:r>
            <a:r>
              <a:rPr lang="pt-BR"/>
              <a:t>arredondado</a:t>
            </a:r>
            <a:r>
              <a:rPr lang="pt-BR"/>
              <a:t> com transparência. Nesse caso, podemos desabilitar a tela de fundo para deixar mais estética a exibição.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11a35e7e8_0_108"/>
          <p:cNvSpPr txBox="1"/>
          <p:nvPr/>
        </p:nvSpPr>
        <p:spPr>
          <a:xfrm>
            <a:off x="201150" y="3572725"/>
            <a:ext cx="87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imagem está num formato arredondado com transparência. Nesse caso, podemos desabilitar a tela de fundo para deixar mais estética a exibição.</a:t>
            </a:r>
            <a:endParaRPr/>
          </a:p>
        </p:txBody>
      </p:sp>
      <p:pic>
        <p:nvPicPr>
          <p:cNvPr id="273" name="Google Shape;273;g1e11a35e7e8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8" y="174250"/>
            <a:ext cx="8170025" cy="331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e11a35e7e8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3175"/>
            <a:ext cx="8839202" cy="359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32013ee68_1_5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https://learn.microsoft.com/pt-br/power-bi/developer/visuals/power-bi-custom-visuals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11a35e7e8_0_0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Inserir botões para navegação entre páginas</a:t>
            </a:r>
            <a:endParaRPr/>
          </a:p>
        </p:txBody>
      </p:sp>
      <p:sp>
        <p:nvSpPr>
          <p:cNvPr id="284" name="Google Shape;284;g1e11a35e7e8_0_0"/>
          <p:cNvSpPr txBox="1"/>
          <p:nvPr/>
        </p:nvSpPr>
        <p:spPr>
          <a:xfrm>
            <a:off x="704875" y="3995100"/>
            <a:ext cx="799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</a:t>
            </a:r>
            <a:r>
              <a:rPr lang="pt-BR">
                <a:solidFill>
                  <a:schemeClr val="dk1"/>
                </a:solidFill>
              </a:rPr>
              <a:t>º passo : aplique a imagem de tela de fundo ou os </a:t>
            </a:r>
            <a:r>
              <a:rPr lang="pt-BR">
                <a:solidFill>
                  <a:schemeClr val="dk1"/>
                </a:solidFill>
              </a:rPr>
              <a:t>ícones</a:t>
            </a:r>
            <a:r>
              <a:rPr lang="pt-BR">
                <a:solidFill>
                  <a:schemeClr val="dk1"/>
                </a:solidFill>
              </a:rPr>
              <a:t> de imagens no seu visual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2º</a:t>
            </a:r>
            <a:r>
              <a:rPr lang="pt-BR">
                <a:solidFill>
                  <a:schemeClr val="dk1"/>
                </a:solidFill>
              </a:rPr>
              <a:t> passo : vá na guia inserir e procure pelo campo de elementos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3º passo: selecione botão em branco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5" name="Google Shape;285;g1e11a35e7e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00" y="646500"/>
            <a:ext cx="5159124" cy="3262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g1e11a35e7e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299" y="1149013"/>
            <a:ext cx="3268076" cy="234358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g1e11a35e7e8_0_0"/>
          <p:cNvSpPr/>
          <p:nvPr/>
        </p:nvSpPr>
        <p:spPr>
          <a:xfrm>
            <a:off x="3314725" y="1985950"/>
            <a:ext cx="985800" cy="114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g1e11a35e7e8_0_0"/>
          <p:cNvCxnSpPr>
            <a:stCxn id="287" idx="3"/>
            <a:endCxn id="286" idx="1"/>
          </p:cNvCxnSpPr>
          <p:nvPr/>
        </p:nvCxnSpPr>
        <p:spPr>
          <a:xfrm>
            <a:off x="4300525" y="2043100"/>
            <a:ext cx="903900" cy="277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11a35e7e8_0_1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Inserir botões para navegação entre páginas</a:t>
            </a:r>
            <a:endParaRPr/>
          </a:p>
        </p:txBody>
      </p:sp>
      <p:sp>
        <p:nvSpPr>
          <p:cNvPr id="294" name="Google Shape;294;g1e11a35e7e8_0_13"/>
          <p:cNvSpPr txBox="1"/>
          <p:nvPr/>
        </p:nvSpPr>
        <p:spPr>
          <a:xfrm>
            <a:off x="733450" y="3973675"/>
            <a:ext cx="799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4</a:t>
            </a:r>
            <a:r>
              <a:rPr lang="pt-BR">
                <a:solidFill>
                  <a:schemeClr val="dk1"/>
                </a:solidFill>
              </a:rPr>
              <a:t>º passo : com o botão em branco selecionado, vá em formato e habilite a opção ação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5º passo : escolha o tipo </a:t>
            </a:r>
            <a:r>
              <a:rPr i="1" lang="pt-BR">
                <a:solidFill>
                  <a:schemeClr val="dk1"/>
                </a:solidFill>
              </a:rPr>
              <a:t>navegação entre páginas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6º passo: no campo destino, indique a página do relatório que será apresentada mediante o acionamento do botão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5" name="Google Shape;295;g1e11a35e7e8_0_13"/>
          <p:cNvPicPr preferRelativeResize="0"/>
          <p:nvPr/>
        </p:nvPicPr>
        <p:blipFill rotWithShape="1">
          <a:blip r:embed="rId3">
            <a:alphaModFix/>
          </a:blip>
          <a:srcRect b="13111" l="0" r="9338" t="0"/>
          <a:stretch/>
        </p:blipFill>
        <p:spPr>
          <a:xfrm>
            <a:off x="5771000" y="745850"/>
            <a:ext cx="3122049" cy="3128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g1e11a35e7e8_0_13"/>
          <p:cNvPicPr preferRelativeResize="0"/>
          <p:nvPr/>
        </p:nvPicPr>
        <p:blipFill rotWithShape="1">
          <a:blip r:embed="rId4">
            <a:alphaModFix/>
          </a:blip>
          <a:srcRect b="19008" l="0" r="16936" t="0"/>
          <a:stretch/>
        </p:blipFill>
        <p:spPr>
          <a:xfrm>
            <a:off x="2623423" y="798900"/>
            <a:ext cx="3498775" cy="30223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g1e11a35e7e8_0_13"/>
          <p:cNvPicPr preferRelativeResize="0"/>
          <p:nvPr/>
        </p:nvPicPr>
        <p:blipFill rotWithShape="1">
          <a:blip r:embed="rId5">
            <a:alphaModFix/>
          </a:blip>
          <a:srcRect b="17743" l="15390" r="0" t="1715"/>
          <a:stretch/>
        </p:blipFill>
        <p:spPr>
          <a:xfrm>
            <a:off x="610625" y="798900"/>
            <a:ext cx="2944900" cy="30223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g1e11a35e7e8_0_13"/>
          <p:cNvSpPr/>
          <p:nvPr/>
        </p:nvSpPr>
        <p:spPr>
          <a:xfrm>
            <a:off x="7965275" y="2171700"/>
            <a:ext cx="878700" cy="126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11a35e7e8_0_2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Inserir botões para navegação entre páginas</a:t>
            </a:r>
            <a:endParaRPr/>
          </a:p>
        </p:txBody>
      </p:sp>
      <p:sp>
        <p:nvSpPr>
          <p:cNvPr id="304" name="Google Shape;304;g1e11a35e7e8_0_29"/>
          <p:cNvSpPr txBox="1"/>
          <p:nvPr/>
        </p:nvSpPr>
        <p:spPr>
          <a:xfrm>
            <a:off x="733450" y="3973675"/>
            <a:ext cx="799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7</a:t>
            </a:r>
            <a:r>
              <a:rPr lang="pt-BR">
                <a:solidFill>
                  <a:schemeClr val="dk1"/>
                </a:solidFill>
              </a:rPr>
              <a:t>º passo : posicione o botão em cima da imagem correlata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8º passo : com o botão selecionado vá em Formato, no campo estilo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9</a:t>
            </a:r>
            <a:r>
              <a:rPr lang="pt-BR">
                <a:solidFill>
                  <a:schemeClr val="dk1"/>
                </a:solidFill>
              </a:rPr>
              <a:t>º passo : em estilo procure a opção de bordas e desative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5" name="Google Shape;305;g1e11a35e7e8_0_29"/>
          <p:cNvPicPr preferRelativeResize="0"/>
          <p:nvPr/>
        </p:nvPicPr>
        <p:blipFill rotWithShape="1">
          <a:blip r:embed="rId3">
            <a:alphaModFix/>
          </a:blip>
          <a:srcRect b="0" l="26643" r="31404" t="0"/>
          <a:stretch/>
        </p:blipFill>
        <p:spPr>
          <a:xfrm>
            <a:off x="378626" y="798900"/>
            <a:ext cx="2257424" cy="30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e11a35e7e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175" y="798900"/>
            <a:ext cx="1600607" cy="3022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g1e11a35e7e8_0_29"/>
          <p:cNvSpPr/>
          <p:nvPr/>
        </p:nvSpPr>
        <p:spPr>
          <a:xfrm>
            <a:off x="2774175" y="2878925"/>
            <a:ext cx="847800" cy="31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g1e11a35e7e8_0_29"/>
          <p:cNvCxnSpPr>
            <a:stCxn id="307" idx="3"/>
            <a:endCxn id="309" idx="1"/>
          </p:cNvCxnSpPr>
          <p:nvPr/>
        </p:nvCxnSpPr>
        <p:spPr>
          <a:xfrm flipH="1" rot="10800000">
            <a:off x="3621975" y="2310125"/>
            <a:ext cx="1131000" cy="7260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g1e11a35e7e8_0_29"/>
          <p:cNvSpPr/>
          <p:nvPr/>
        </p:nvSpPr>
        <p:spPr>
          <a:xfrm>
            <a:off x="5422100" y="1193000"/>
            <a:ext cx="571500" cy="28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1e11a35e7e8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500" y="766450"/>
            <a:ext cx="2538950" cy="311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e11a35e7e8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000" y="1152800"/>
            <a:ext cx="1695450" cy="23145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106162074_0_54"/>
          <p:cNvSpPr txBox="1"/>
          <p:nvPr>
            <p:ph idx="4294967295" type="title"/>
          </p:nvPr>
        </p:nvSpPr>
        <p:spPr>
          <a:xfrm>
            <a:off x="0" y="0"/>
            <a:ext cx="9144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Projeto da Aula 06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1e106162074_0_54"/>
          <p:cNvPicPr preferRelativeResize="0"/>
          <p:nvPr/>
        </p:nvPicPr>
        <p:blipFill rotWithShape="1">
          <a:blip r:embed="rId3">
            <a:alphaModFix/>
          </a:blip>
          <a:srcRect b="23384" l="0" r="0" t="19884"/>
          <a:stretch/>
        </p:blipFill>
        <p:spPr>
          <a:xfrm>
            <a:off x="3051150" y="748800"/>
            <a:ext cx="3041701" cy="111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e106162074_0_54"/>
          <p:cNvSpPr txBox="1"/>
          <p:nvPr/>
        </p:nvSpPr>
        <p:spPr>
          <a:xfrm>
            <a:off x="274050" y="1865925"/>
            <a:ext cx="8595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Uma locadora de carros está atuando no mercado há 2 anos. Essa locadora concede descontos de 5% para mais de duas diárias, 10% para 5 diárias ou mais e 15% para 10 diárias ou mais.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 empresa deseja rever a política de descontos, para isso quer saber quanto deixou de faturar.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É importante saber o faturamento por trimestre, por dia da semana, a média de diárias por trimestre e o total de KM para cada mês do ano.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Além de um painel gerencial geral, foi pedido que seja possível avaliar os carros e os funcionários separadamente.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Para os funcionários, deseja-se saber quem foi o melhor vendedor, além dos comparativos de faturamento com o ano anterior.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1e106162074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5391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e32013ee6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575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g1e32013ee6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910" y="-11375"/>
            <a:ext cx="9164233" cy="5143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e16012af3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575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g1e16012af3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575" y="0"/>
            <a:ext cx="4576949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g1e16012af3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38"/>
            <a:ext cx="9144000" cy="514939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1e16012af3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57575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g1e16012af3b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575" y="0"/>
            <a:ext cx="4576949" cy="2568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g1e16012af3b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69938"/>
            <a:ext cx="4557576" cy="256659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g1e16012af3b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051" y="-6982"/>
            <a:ext cx="9144000" cy="514463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/>
          <p:nvPr>
            <p:ph idx="4294967295" type="title"/>
          </p:nvPr>
        </p:nvSpPr>
        <p:spPr>
          <a:xfrm>
            <a:off x="0" y="0"/>
            <a:ext cx="9144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Visuais personalizados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100875" y="605125"/>
            <a:ext cx="87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https://appsource.microsoft.com/pt-br/marketplace/apps?product=power-bi-visuals&amp;page=1&amp;exp=kyyw</a:t>
            </a:r>
            <a:endParaRPr/>
          </a:p>
        </p:txBody>
      </p:sp>
      <p:pic>
        <p:nvPicPr>
          <p:cNvPr id="192" name="Google Shape;19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63" y="1080125"/>
            <a:ext cx="8093618" cy="38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"/>
          <p:cNvSpPr/>
          <p:nvPr/>
        </p:nvSpPr>
        <p:spPr>
          <a:xfrm>
            <a:off x="2451500" y="1140425"/>
            <a:ext cx="2598900" cy="13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"/>
          <p:cNvCxnSpPr>
            <a:stCxn id="193" idx="2"/>
            <a:endCxn id="195" idx="0"/>
          </p:cNvCxnSpPr>
          <p:nvPr/>
        </p:nvCxnSpPr>
        <p:spPr>
          <a:xfrm flipH="1" rot="-5400000">
            <a:off x="4654100" y="369275"/>
            <a:ext cx="391500" cy="21978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950" y="1664050"/>
            <a:ext cx="4395705" cy="3249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106162074_0_25"/>
          <p:cNvSpPr txBox="1"/>
          <p:nvPr>
            <p:ph idx="4294967295" type="title"/>
          </p:nvPr>
        </p:nvSpPr>
        <p:spPr>
          <a:xfrm>
            <a:off x="0" y="0"/>
            <a:ext cx="9144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Usar imagens do seu Google Drive nos relatórios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1e106162074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488" y="709988"/>
            <a:ext cx="5264925" cy="3288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g1e106162074_0_25"/>
          <p:cNvSpPr txBox="1"/>
          <p:nvPr/>
        </p:nvSpPr>
        <p:spPr>
          <a:xfrm>
            <a:off x="318075" y="4166025"/>
            <a:ext cx="85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1º passo : A que armazena as imagens precisa estar pública para qualquer pessoa com o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2º passo : Você precisa gerar o link para a imagem e copiar </a:t>
            </a:r>
            <a:endParaRPr/>
          </a:p>
        </p:txBody>
      </p:sp>
      <p:pic>
        <p:nvPicPr>
          <p:cNvPr id="203" name="Google Shape;203;g1e106162074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75" y="642925"/>
            <a:ext cx="2727949" cy="34222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g1e106162074_0_25"/>
          <p:cNvPicPr preferRelativeResize="0"/>
          <p:nvPr/>
        </p:nvPicPr>
        <p:blipFill rotWithShape="1">
          <a:blip r:embed="rId5">
            <a:alphaModFix/>
          </a:blip>
          <a:srcRect b="29691" l="4312" r="4312" t="0"/>
          <a:stretch/>
        </p:blipFill>
        <p:spPr>
          <a:xfrm>
            <a:off x="5968150" y="2511700"/>
            <a:ext cx="2619876" cy="10240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g1e106162074_0_25"/>
          <p:cNvSpPr/>
          <p:nvPr/>
        </p:nvSpPr>
        <p:spPr>
          <a:xfrm>
            <a:off x="4277250" y="3188525"/>
            <a:ext cx="589500" cy="20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g1e106162074_0_25"/>
          <p:cNvCxnSpPr>
            <a:stCxn id="205" idx="3"/>
            <a:endCxn id="204" idx="1"/>
          </p:cNvCxnSpPr>
          <p:nvPr/>
        </p:nvCxnSpPr>
        <p:spPr>
          <a:xfrm flipH="1" rot="10800000">
            <a:off x="4866750" y="3023825"/>
            <a:ext cx="1101300" cy="2655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